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6" r:id="rId2"/>
    <p:sldId id="285" r:id="rId3"/>
    <p:sldId id="310" r:id="rId4"/>
    <p:sldId id="309" r:id="rId5"/>
    <p:sldId id="308" r:id="rId6"/>
    <p:sldId id="282" r:id="rId7"/>
    <p:sldId id="311" r:id="rId8"/>
  </p:sldIdLst>
  <p:sldSz cx="9906000" cy="6858000" type="A4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C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12" autoAdjust="0"/>
    <p:restoredTop sz="69040" autoAdjust="0"/>
  </p:normalViewPr>
  <p:slideViewPr>
    <p:cSldViewPr>
      <p:cViewPr varScale="1">
        <p:scale>
          <a:sx n="88" d="100"/>
          <a:sy n="88" d="100"/>
        </p:scale>
        <p:origin x="-1013" y="-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49702-475E-4CC3-9368-066FBCFEDB21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C3DA-E18B-4EC6-B5AC-8D2F3B1ED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6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280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280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20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20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280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40E7-0401-4B75-8FA6-928E052478D2}" type="datetime1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11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17EE-84BA-4429-8C36-3D2A6A5540ED}" type="datetime1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21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8274-C194-4937-AE97-BC0F327DEAB5}" type="datetime1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13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D0C-F789-4EDA-8779-889E59C319EA}" type="datetime1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1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5E6C-AAF8-48CF-964C-597C47925DC9}" type="datetime1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01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40F4-9470-4B22-91D6-9634F5FDE0B0}" type="datetime1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96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5C7D-0627-4E4D-A497-B523B811629A}" type="datetime1">
              <a:rPr lang="ru-RU" smtClean="0"/>
              <a:pPr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67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B28-F3F2-4971-A1E4-1499C9698D7C}" type="datetime1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82D1-E8C2-497B-8F21-E5392962A0A7}" type="datetime1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801-E823-41BF-B149-7368DA4A6B04}" type="datetime1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4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F1FE-FC19-456E-8C8E-9115422663A2}" type="datetime1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22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CCD45-E107-4F44-9D17-29C0C7E173C3}" type="datetime1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23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474" y="714357"/>
            <a:ext cx="9577064" cy="4108817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Пенкинское</a:t>
            </a:r>
            <a:endParaRPr lang="ru-RU" sz="40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граждан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</a:t>
            </a:r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923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464" y="1285862"/>
            <a:ext cx="9777536" cy="4785926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>
                <a:cs typeface="AngsanaUPC" panose="02020603050405020304" pitchFamily="18" charset="-34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Пенкинское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Камешковского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Владимирской области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территории муниципального образования </a:t>
            </a:r>
            <a:r>
              <a:rPr lang="ru-RU" sz="2800" dirty="0" smtClean="0">
                <a:solidFill>
                  <a:srgbClr val="002060"/>
                </a:solidFill>
              </a:rPr>
              <a:t>173.86 км²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,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  На территории поселения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проживают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1588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человека, из которых 37,9% составляет население в нетрудоспособном возрасте (дети 14,7%, пенсионеры 23,2%).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населенных пунктов поселения –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17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70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4" y="-20446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9" y="6448256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847" y="692699"/>
            <a:ext cx="90726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работы:</a:t>
            </a:r>
            <a:endParaRPr lang="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20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Программы по поддержке местных инициатив помогают повысить качество жизни населения, но в первую очередь это зависит от активности самих жителей населенных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пунктов, ведь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именно они решают, какой проект будут реализовывать и какие усилия для этого готовы затратить.</a:t>
            </a:r>
            <a:r>
              <a:rPr lang="ru" sz="3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22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52" y="692697"/>
            <a:ext cx="90010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4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sz="48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70 % - средства регионального бюджета;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30 % - средства населения.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264" y="2636912"/>
            <a:ext cx="1944216" cy="2210624"/>
          </a:xfrm>
          <a:prstGeom prst="rect">
            <a:avLst/>
          </a:prstGeom>
        </p:spPr>
      </p:pic>
      <p:pic>
        <p:nvPicPr>
          <p:cNvPr id="1026" name="Picture 2" descr="http://wealth-club.net/img/image/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033" y="3501008"/>
            <a:ext cx="2762071" cy="27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fotki.yandex.ru/get/15556/200418627.59/0_117a86_8f71d7ff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7256" y="5615009"/>
            <a:ext cx="739223" cy="9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wixstatic.com/media/84770f_53e1e888a8444c5b94b7dd3ec1655b3a.png_srz_720_754_85_22_0.50_1.20_0.00_png_sr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80550">
            <a:off x="4564413" y="2619325"/>
            <a:ext cx="682285" cy="3794301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7" t="11810" r="3634" b="10494"/>
          <a:stretch/>
        </p:blipFill>
        <p:spPr>
          <a:xfrm>
            <a:off x="2500459" y="4149080"/>
            <a:ext cx="1882849" cy="1320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7176" y="4974522"/>
            <a:ext cx="1765695" cy="12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22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64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dm-kameya.ru.images.1c-bitrix-cdn.ru/upload/medialibrary/473/47327bc2d0217fa266785e887d7fbe5c.png?1431983702368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2828" y="4293096"/>
            <a:ext cx="2648627" cy="20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504" y="716499"/>
            <a:ext cx="65963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по Постановлению Губернатора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декабря 2023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N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976  в МО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Пенкинское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Камешковского района 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(тыс.руб.)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средств на 01.01.2024г. -   687,0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добровольных пожертвований за 2024г.  - 395,0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сбалансированность местных бюджетов за 2024г. – 920,35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в 2024г. выполнены -  1203,35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www.vichuga-mr.ru/upload/medialibrary/ca0/ca0392fb3a264aac5986ba72e72c532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63529">
            <a:off x="7544798" y="1807276"/>
            <a:ext cx="2257726" cy="22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2510" y="1340768"/>
            <a:ext cx="31210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2061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9" y="6448256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504" y="428605"/>
            <a:ext cx="88222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Выполнены работы по замощению дорог:</a:t>
            </a:r>
          </a:p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д.Андрейцево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354,0 тыс. руб.</a:t>
            </a:r>
          </a:p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д.Лубенкино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549,55 тыс.руб.</a:t>
            </a:r>
          </a:p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с.Воскресенское на сумму 299,8 тыс.руб.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МО Пенкинское\ДЕКАБРЬ 2024\Новая папка\На сайт\Андрейце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3657600" cy="2438400"/>
          </a:xfrm>
          <a:prstGeom prst="rect">
            <a:avLst/>
          </a:prstGeom>
          <a:noFill/>
        </p:spPr>
      </p:pic>
      <p:pic>
        <p:nvPicPr>
          <p:cNvPr id="1028" name="Picture 4" descr="F:\МО Пенкинское\ДЕКАБРЬ 2024\Новая папка\На сайт\Лубенкин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596" y="3286124"/>
            <a:ext cx="3286148" cy="2514602"/>
          </a:xfrm>
          <a:prstGeom prst="rect">
            <a:avLst/>
          </a:prstGeom>
          <a:noFill/>
        </p:spPr>
      </p:pic>
      <p:pic>
        <p:nvPicPr>
          <p:cNvPr id="1029" name="Picture 5" descr="F:\МО Пенкинское\ДЕКАБРЬ 2024\Новая папка\На сайт\с.Воскресенско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7182" y="3429000"/>
            <a:ext cx="2571750" cy="3143248"/>
          </a:xfrm>
          <a:prstGeom prst="rect">
            <a:avLst/>
          </a:prstGeom>
          <a:noFill/>
        </p:spPr>
      </p:pic>
      <p:pic>
        <p:nvPicPr>
          <p:cNvPr id="1030" name="Picture 6" descr="F:\МО Пенкинское\ДЕКАБРЬ 2024\Новая папка\На сайт\с.Воскресенское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7578" y="3500438"/>
            <a:ext cx="2357436" cy="292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2061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4" y="-20446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9" y="6448256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847" y="692699"/>
            <a:ext cx="90011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работы:</a:t>
            </a:r>
          </a:p>
          <a:p>
            <a:pPr lvl="0" algn="just"/>
            <a:r>
              <a:rPr lang="ru" sz="20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Пенкинское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Камешковского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района выражает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благодарность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всем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жителям 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Андрейцево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д.Лубенкино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с.Воскресенское за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проявленную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инициативу и надеется на дальнейшее активное участие  в Программе на благо наших населенных пунктов.</a:t>
            </a:r>
          </a:p>
          <a:p>
            <a:pPr lvl="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22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2799</TotalTime>
  <Words>216</Words>
  <Application>Microsoft Office PowerPoint</Application>
  <PresentationFormat>Лист A4 (210x297 мм)</PresentationFormat>
  <Paragraphs>50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Shtab</dc:creator>
  <cp:lastModifiedBy>Trifonov</cp:lastModifiedBy>
  <cp:revision>198</cp:revision>
  <cp:lastPrinted>2017-06-16T10:38:43Z</cp:lastPrinted>
  <dcterms:created xsi:type="dcterms:W3CDTF">2015-03-26T16:25:33Z</dcterms:created>
  <dcterms:modified xsi:type="dcterms:W3CDTF">2024-12-23T13:58:01Z</dcterms:modified>
</cp:coreProperties>
</file>