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13"/>
  </p:notesMasterIdLst>
  <p:sldIdLst>
    <p:sldId id="342" r:id="rId2"/>
    <p:sldId id="349" r:id="rId3"/>
    <p:sldId id="347" r:id="rId4"/>
    <p:sldId id="350" r:id="rId5"/>
    <p:sldId id="351" r:id="rId6"/>
    <p:sldId id="352" r:id="rId7"/>
    <p:sldId id="348" r:id="rId8"/>
    <p:sldId id="327" r:id="rId9"/>
    <p:sldId id="353" r:id="rId10"/>
    <p:sldId id="354" r:id="rId11"/>
    <p:sldId id="302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81" autoAdjust="0"/>
    <p:restoredTop sz="94851" autoAdjust="0"/>
  </p:normalViewPr>
  <p:slideViewPr>
    <p:cSldViewPr>
      <p:cViewPr>
        <p:scale>
          <a:sx n="100" d="100"/>
          <a:sy n="100" d="100"/>
        </p:scale>
        <p:origin x="-802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BB11-871A-4038-BB75-A36727FA7AC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9F70A-872B-4A61-81D1-BBAB343F1B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98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9F70A-872B-4A61-81D1-BBAB343F1BC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9F70A-872B-4A61-81D1-BBAB343F1BC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9F70A-872B-4A61-81D1-BBAB343F1BC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4/17/2024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РЕАЛИЗАЦИЯ  ПРОЕКТА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«Дом Культуры села Гатиха: там где звучит музыка…»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35480"/>
            <a:ext cx="4071966" cy="36366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Забота о сбережении нашего уникального исторического, культурного, духовного наследия - один из ключевых государственных приоритетов», — отметил В.В.Путин. По его словам, Россия по праву гордится богатыми традициями народного искусства, которые передаются из поколения в поколение, фольклорными коллективами и исполнителями, а также мастерами художественных промыслов, известных во всём мире.</a:t>
            </a:r>
            <a:br>
              <a:rPr lang="ru-RU" sz="3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Президентом России в разные годы неоднократно отмечалось о важности развития сферы культуры на селе.  Владимир Путин считает, что необходима модернизация сельских домов культуры.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5" name="Picture 6" descr="https://www.culture.ru/_next/image?url=https%3A%2F%2Fcdn.culture.ru%2Fimages%2F53510f2e-3eec-52a0-8b87-8d6fb70da343%2Fh_364%2Cc_fill%2Cg_center%2Ffe2bc701c662d40ecdbbdbc7c29f4c2a-jpg.webp&amp;w=3840&amp;q=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435767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805" y="214290"/>
            <a:ext cx="9144000" cy="328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проекта станет отрывной точкой  к достижению больших планов дальнейшего развития культуры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села,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создания условий сохранения и развития культурного потенциала сельского Дома культуры, организации досуга по интересам разных категорий населения, укрепления материально – технической базы, повышения качественного уровня проводимых культурно-массовых мероприятий.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00040" y="1285920"/>
            <a:ext cx="8226000" cy="3974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 i="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СПАСИБО </a:t>
            </a:r>
            <a:endParaRPr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800" i="1" dirty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ЗА ВНИМАНИЕ!</a:t>
            </a:r>
            <a:endParaRPr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РЕАЛИЗАЦИЯ  ПРОЕКТА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«Дом Культуры села Гатиха: там где звучит музыка…»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35480"/>
            <a:ext cx="4071966" cy="39938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Здание дома культуры с. Гатиха было изначально школой, расположенной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 д. 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Леонитьево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построенной в 1969 году. В 1980 году здание  перевезено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 с. Гатиху и стало Домом культуры.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На сегодняшний день в ДК работают 8 клубных формирований, в которых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занимается 152 жителя села в возрасте от 4 до 70 лет. Это хореографическая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студия «Сияние», состав участников — 29 человек; театральная студия «Сияние»,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состав участников — 28 человек; вокальная студия «Сияние», состав участников —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30 человек.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 descr="https://avatars.mds.yandex.net/get-altay/1579247/2a0000016f1f90920583d5519ef60879230b/XXL_he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214710" cy="3386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472518" cy="22792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селах люди живут не только работой, их интересуют новинки культуры, концерты, традиционные массовые праздники, различные мероприятия, в которых они сами принимают непосредственное участие. Удовлетворить потребности селян в организованном досуге призвана сеть учреждений культуры: Дома культуры, библиотеки. И чем выше показатель вовлечённости населения в культурно - массовую деятельность, тем выше в целом показатель уровня культуры его жителей. Если учреждения функционирует, то населенный пункт живет весело и интересно. Без развития этой сферы невозможно говорить о качественном улучшении жизни жителей </a:t>
            </a:r>
            <a:r>
              <a:rPr lang="ru-RU" sz="1800" dirty="0" smtClean="0">
                <a:solidFill>
                  <a:schemeClr val="tx1"/>
                </a:solidFill>
              </a:rPr>
              <a:t>села.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un9-33.userapi.com/impg/CP2MeFKL1rLbzsMlEiidlsFTYsMUGLDnLlctEg/wB-r3D1y6Ik.jpg?size=604x604&amp;quality=96&amp;sign=eb496fa1184f270921d5bf24193f7fc5&amp;c_uniq_tag=2uP4nJ9J7ig7eYx446JDrTGntb28NKvI44XKo_xgiw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967282" cy="3609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83568" y="857232"/>
            <a:ext cx="8226000" cy="1643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культуры – это единственное место в поселении, где можно развивать способности к творчеству. 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 – лучшая школа жизни и наглядный источник информации о мире и искусстве, дающий великолепный повод для работы мысли. Именно благодаря его познавательной и воспитательной функции особенно важно приобщение к этому удивительному искусству подрастающего поколения.</a:t>
            </a:r>
            <a:endParaRPr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AutoShape 4" descr="https://www.comboplayer.ru/static/video_images/d0f/0f0/d0f0f0e161606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www.comboplayer.ru/static/video_images/d0f/0f0/d0f0f0e161606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www.comboplayer.ru/static/video_images/d0f/0f0/d0f0f0e161606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https://www.comboplayer.ru/static/video_images/d0f/0f0/d0f0f0e161606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https://www.comboplayer.ru/static/video_images/d0f/0f0/d0f0f0e161606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sun9-52.userapi.com/impg/4UaTWV49Sia3_56EhKq8rQe9_0nhWYPI7s8_Ew/ej02kKo4BP8.jpg?size=2560x1707&amp;quality=95&amp;sign=b35162781255ee7abde6f810913e9e0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7072362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sun9-15.userapi.com/impg/ySbMdnpH16QxgjbgYfh5ArI-kz8giLv5CmGQPg/PxPbm-J6nhA.jpg?size=997x594&amp;quality=95&amp;sign=9d6769565e600fbf0453ce59cf18ee01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643998" cy="53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805" y="214290"/>
            <a:ext cx="9144000" cy="328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0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сегодняшний день здание полностью обветшало: фундамент, фасад, окна, двери, пол - все  элементы находятся в крайне неудовлетворительном состоянии.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Ещё</a:t>
            </a:r>
            <a:r>
              <a:rPr lang="en-US" dirty="0" smtClean="0"/>
              <a:t> в 2021 </a:t>
            </a:r>
            <a:r>
              <a:rPr lang="en-US" dirty="0" err="1" smtClean="0"/>
              <a:t>году</a:t>
            </a:r>
            <a:r>
              <a:rPr lang="en-US" dirty="0" smtClean="0"/>
              <a:t> </a:t>
            </a:r>
            <a:r>
              <a:rPr lang="en-US" dirty="0" err="1" smtClean="0"/>
              <a:t>администрацией</a:t>
            </a:r>
            <a:r>
              <a:rPr lang="en-US" dirty="0" smtClean="0"/>
              <a:t> </a:t>
            </a:r>
            <a:r>
              <a:rPr lang="en-US" dirty="0" err="1" smtClean="0"/>
              <a:t>поселения</a:t>
            </a:r>
            <a:r>
              <a:rPr lang="en-US" dirty="0" smtClean="0"/>
              <a:t> </a:t>
            </a:r>
            <a:r>
              <a:rPr lang="en-US" dirty="0" err="1" smtClean="0"/>
              <a:t>было</a:t>
            </a:r>
            <a:r>
              <a:rPr lang="en-US" dirty="0" smtClean="0"/>
              <a:t> </a:t>
            </a:r>
            <a:r>
              <a:rPr lang="en-US" dirty="0" err="1" smtClean="0"/>
              <a:t>принято</a:t>
            </a:r>
            <a:r>
              <a:rPr lang="en-US" dirty="0" smtClean="0"/>
              <a:t> </a:t>
            </a:r>
            <a:r>
              <a:rPr lang="en-US" dirty="0" err="1" smtClean="0"/>
              <a:t>решение</a:t>
            </a:r>
            <a:r>
              <a:rPr lang="en-US" dirty="0" smtClean="0"/>
              <a:t> о </a:t>
            </a:r>
            <a:r>
              <a:rPr lang="en-US" dirty="0" err="1" smtClean="0"/>
              <a:t>строительстве</a:t>
            </a:r>
            <a:r>
              <a:rPr lang="en-US" dirty="0" smtClean="0"/>
              <a:t> </a:t>
            </a:r>
            <a:r>
              <a:rPr lang="en-US" dirty="0" err="1" smtClean="0"/>
              <a:t>нового</a:t>
            </a:r>
            <a:r>
              <a:rPr lang="en-US" dirty="0" smtClean="0"/>
              <a:t> </a:t>
            </a:r>
            <a:r>
              <a:rPr lang="en-US" dirty="0" err="1" smtClean="0"/>
              <a:t>здания</a:t>
            </a:r>
            <a:r>
              <a:rPr lang="en-US" dirty="0" smtClean="0"/>
              <a:t> </a:t>
            </a:r>
            <a:r>
              <a:rPr lang="en-US" dirty="0" err="1" smtClean="0"/>
              <a:t>Дома</a:t>
            </a:r>
            <a:r>
              <a:rPr lang="en-US" dirty="0" smtClean="0"/>
              <a:t> </a:t>
            </a:r>
            <a:r>
              <a:rPr lang="en-US" dirty="0" err="1" smtClean="0"/>
              <a:t>культуры</a:t>
            </a:r>
            <a:r>
              <a:rPr lang="en-US" dirty="0" smtClean="0"/>
              <a:t>.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avatars.mds.yandex.net/get-altay/1920875/2a0000016f1f90994e17786bc7926501c770/XXL_he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428868"/>
            <a:ext cx="6215106" cy="36718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472518" cy="142201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основу   решили  взять проектную документацию «Строительство клуба в с. Порецкое, ул. Преображенская, д. 46, Суздальского района, Владимирской области».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Основное изображение для учреждения Клуб с. Порец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420100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Новое здание будет по-настоящему уютным и удобным. </a:t>
            </a:r>
          </a:p>
          <a:p>
            <a:r>
              <a:rPr lang="ru-RU" dirty="0" smtClean="0"/>
              <a:t>В нем планируется разместить:</a:t>
            </a:r>
          </a:p>
          <a:p>
            <a:r>
              <a:rPr lang="ru-RU" dirty="0" smtClean="0"/>
              <a:t>- многофункциональное фойе с интерактивной панелью, которую можно использовать как средство показа презентаций, фотографий и видеоматериалов, а также как платформу для игр и рисования;</a:t>
            </a:r>
          </a:p>
          <a:p>
            <a:r>
              <a:rPr lang="ru-RU" dirty="0" smtClean="0"/>
              <a:t>- уютную библиотеку с местом для проведения кружковых занятий;</a:t>
            </a:r>
          </a:p>
          <a:p>
            <a:r>
              <a:rPr lang="ru-RU" dirty="0" smtClean="0"/>
              <a:t>- трансформируемый зрительный зал с современным звуковым, световым и видеопроекционным оборудованием, который позволяет ставить разные по сложности представления, смотреть кино- и театральные премьеры, слушать музыкальные концерты (а кресла легко убираются, превращая зал в просторный </a:t>
            </a:r>
            <a:r>
              <a:rPr lang="ru-RU" dirty="0" err="1" smtClean="0"/>
              <a:t>танцпол</a:t>
            </a:r>
            <a:r>
              <a:rPr lang="ru-RU" dirty="0" smtClean="0"/>
              <a:t>);</a:t>
            </a:r>
          </a:p>
          <a:p>
            <a:r>
              <a:rPr lang="ru-RU" dirty="0" smtClean="0"/>
              <a:t>- гримерную комнату с высокими шкафами и стильными зеркалами.</a:t>
            </a:r>
          </a:p>
          <a:p>
            <a:r>
              <a:rPr lang="ru-RU" dirty="0" smtClean="0"/>
              <a:t>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805" y="214290"/>
            <a:ext cx="9144000" cy="328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0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ea typeface="DejaVu Sans"/>
                <a:cs typeface="Times New Roman" pitchFamily="18" charset="0"/>
              </a:rPr>
              <a:t>Для участия в программе «Культура» необходимо: 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услуг по привязки проектной документации на объект "Строительство дома культуры на 75 посетителей" включая необходимые инженерно-геодезические, геологические, экологические изыскания, обмерные работы и обследования.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https://minkult.pnzreg.ru/upload/iblock/5a8/N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71810"/>
            <a:ext cx="6215106" cy="2686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225</Words>
  <Application>Microsoft Office PowerPoint</Application>
  <PresentationFormat>Экран (4:3)</PresentationFormat>
  <Paragraphs>38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 РЕАЛИЗАЦИЯ  ПРОЕКТА  «Дом Культуры села Гатиха: там где звучит музыка…»</vt:lpstr>
      <vt:lpstr>         РЕАЛИЗАЦИЯ  ПРОЕКТА  «Дом Культуры села Гатиха: там где звучит музыка…»</vt:lpstr>
      <vt:lpstr>  В селах люди живут не только работой, их интересуют новинки культуры, концерты, традиционные массовые праздники, различные мероприятия, в которых они сами принимают непосредственное участие. Удовлетворить потребности селян в организованном досуге призвана сеть учреждений культуры: Дома культуры, библиотеки. И чем выше показатель вовлечённости населения в культурно - массовую деятельность, тем выше в целом показатель уровня культуры его жителей. Если учреждения функционирует, то населенный пункт живет весело и интересно. Без развития этой сферы невозможно говорить о качественном улучшении жизни жителей села. </vt:lpstr>
      <vt:lpstr>Слайд 4</vt:lpstr>
      <vt:lpstr>Слайд 5</vt:lpstr>
      <vt:lpstr>Слайд 6</vt:lpstr>
      <vt:lpstr>   За основу   решили  взять проектную документацию «Строительство клуба в с. Порецкое, ул. Преображенская, д. 46, Суздальского района, Владимирской области».    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Панина</dc:creator>
  <cp:lastModifiedBy>Trifonov</cp:lastModifiedBy>
  <cp:revision>157</cp:revision>
  <dcterms:modified xsi:type="dcterms:W3CDTF">2024-04-17T05:15:35Z</dcterms:modified>
</cp:coreProperties>
</file>