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5" r:id="rId5"/>
    <p:sldId id="271" r:id="rId6"/>
    <p:sldId id="266" r:id="rId7"/>
    <p:sldId id="268" r:id="rId8"/>
    <p:sldId id="269" r:id="rId9"/>
    <p:sldId id="258" r:id="rId10"/>
    <p:sldId id="262" r:id="rId1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0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98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6187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76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1593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810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920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39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06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01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21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84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14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28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18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09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29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87849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00000"/>
            </a:pPr>
            <a:endParaRPr lang="ru-RU" sz="2400" b="1" dirty="0" smtClean="0"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buClr>
                <a:schemeClr val="accent1"/>
              </a:buClr>
              <a:buSzPct val="100000"/>
            </a:pPr>
            <a:r>
              <a:rPr lang="ru-RU" sz="2400" b="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РЕАЛИЗАЦИЯ  </a:t>
            </a:r>
            <a:r>
              <a:rPr lang="ru-RU" sz="2400" b="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ПРОЕКТА</a:t>
            </a:r>
            <a:r>
              <a:rPr lang="ru-RU" sz="24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</a:t>
            </a:r>
            <a:r>
              <a:rPr lang="ru-RU" sz="2000" b="1" dirty="0" smtClean="0"/>
              <a:t>Обустройство зоны отдыха в с.Гатиха </a:t>
            </a:r>
            <a:r>
              <a:rPr lang="ru-RU" sz="2000" b="1" dirty="0" err="1" smtClean="0"/>
              <a:t>Камешковского</a:t>
            </a:r>
            <a:r>
              <a:rPr lang="ru-RU" sz="2000" b="1" dirty="0" smtClean="0"/>
              <a:t> района»</a:t>
            </a:r>
            <a:br>
              <a:rPr lang="ru-RU" sz="2000" b="1" dirty="0" smtClean="0"/>
            </a:b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23" y="580948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Заявитель: </a:t>
            </a:r>
            <a:r>
              <a:rPr lang="ru-RU" b="1" dirty="0" smtClean="0">
                <a:solidFill>
                  <a:schemeClr val="tx2"/>
                </a:solidFill>
              </a:rPr>
              <a:t> жители домов №19-а, 19-б, 19-в, 19-г с.Гатиха </a:t>
            </a:r>
            <a:r>
              <a:rPr lang="ru-RU" b="1" dirty="0" err="1" smtClean="0">
                <a:solidFill>
                  <a:schemeClr val="tx2"/>
                </a:solidFill>
              </a:rPr>
              <a:t>Камешковского</a:t>
            </a:r>
            <a:r>
              <a:rPr lang="ru-RU" b="1" dirty="0" smtClean="0">
                <a:solidFill>
                  <a:schemeClr val="tx2"/>
                </a:solidFill>
              </a:rPr>
              <a:t> района Владимирской области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502389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55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3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7535190" cy="56886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+mj-lt"/>
                <a:cs typeface="Aharoni" panose="02010803020104030203" pitchFamily="2" charset="-79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РЕАЛИЗАЦИЯ  ПРОЕКТА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</a:rPr>
              <a:t>Обустройство зоны отдыха в с.Гатиха </a:t>
            </a:r>
            <a:r>
              <a:rPr lang="ru-RU" sz="2000" b="1" dirty="0" err="1" smtClean="0">
                <a:solidFill>
                  <a:schemeClr val="tx1"/>
                </a:solidFill>
              </a:rPr>
              <a:t>Камешковского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1800" b="1" dirty="0"/>
          </a:p>
          <a:p>
            <a:pPr marL="0" indent="0">
              <a:buNone/>
            </a:pPr>
            <a:r>
              <a:rPr lang="ru-RU" sz="2000" b="1" dirty="0" smtClean="0">
                <a:latin typeface="+mj-lt"/>
                <a:cs typeface="Aharoni" panose="02010803020104030203" pitchFamily="2" charset="-79"/>
              </a:rPr>
              <a:t>Цель проекта: </a:t>
            </a:r>
          </a:p>
          <a:p>
            <a:r>
              <a:rPr lang="ru-RU" sz="2000" dirty="0" smtClean="0"/>
              <a:t>Создание и обустройство зоны отдыха в с.Гатиха </a:t>
            </a:r>
            <a:r>
              <a:rPr lang="ru-RU" sz="2000" dirty="0" err="1" smtClean="0"/>
              <a:t>Камешковского</a:t>
            </a:r>
            <a:r>
              <a:rPr lang="ru-RU" sz="2000" dirty="0" smtClean="0"/>
              <a:t> района.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+mj-lt"/>
                <a:cs typeface="Aharoni" panose="02010803020104030203" pitchFamily="2" charset="-79"/>
              </a:rPr>
              <a:t>Задачи:</a:t>
            </a:r>
            <a:endParaRPr lang="ru-RU" sz="2000" b="1" dirty="0" smtClean="0">
              <a:latin typeface="+mj-lt"/>
              <a:cs typeface="Aharoni" panose="02010803020104030203" pitchFamily="2" charset="-79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/>
              <a:t>Создание</a:t>
            </a:r>
            <a:r>
              <a:rPr lang="en-US" dirty="0" smtClean="0"/>
              <a:t> </a:t>
            </a:r>
            <a:r>
              <a:rPr lang="en-US" dirty="0" err="1" smtClean="0"/>
              <a:t>условий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проведения</a:t>
            </a:r>
            <a:r>
              <a:rPr lang="en-US" dirty="0" smtClean="0"/>
              <a:t> </a:t>
            </a:r>
            <a:r>
              <a:rPr lang="en-US" dirty="0" err="1" smtClean="0"/>
              <a:t>досуга</a:t>
            </a:r>
            <a:r>
              <a:rPr lang="en-US" dirty="0" smtClean="0"/>
              <a:t> и </a:t>
            </a:r>
            <a:r>
              <a:rPr lang="en-US" dirty="0" err="1" smtClean="0"/>
              <a:t>занятий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свежем</a:t>
            </a:r>
            <a:r>
              <a:rPr lang="en-US" dirty="0" smtClean="0"/>
              <a:t> </a:t>
            </a:r>
            <a:r>
              <a:rPr lang="en-US" dirty="0" err="1" smtClean="0"/>
              <a:t>воздухе</a:t>
            </a:r>
            <a:r>
              <a:rPr lang="en-US" dirty="0" smtClean="0"/>
              <a:t> </a:t>
            </a:r>
            <a:r>
              <a:rPr lang="en-US" dirty="0" err="1" smtClean="0"/>
              <a:t>детей</a:t>
            </a:r>
            <a:r>
              <a:rPr lang="en-US" dirty="0" smtClean="0"/>
              <a:t>, </a:t>
            </a:r>
            <a:r>
              <a:rPr lang="en-US" dirty="0" err="1" smtClean="0"/>
              <a:t>взрослых</a:t>
            </a:r>
            <a:r>
              <a:rPr lang="en-US" dirty="0" smtClean="0"/>
              <a:t>, </a:t>
            </a:r>
            <a:r>
              <a:rPr lang="en-US" dirty="0" err="1" smtClean="0"/>
              <a:t>молодежи</a:t>
            </a:r>
            <a:r>
              <a:rPr lang="en-US" dirty="0" smtClean="0"/>
              <a:t> в </a:t>
            </a:r>
            <a:r>
              <a:rPr lang="en-US" dirty="0" err="1" smtClean="0"/>
              <a:t>малых</a:t>
            </a:r>
            <a:r>
              <a:rPr lang="en-US" dirty="0" smtClean="0"/>
              <a:t> </a:t>
            </a:r>
            <a:r>
              <a:rPr lang="en-US" dirty="0" err="1" smtClean="0"/>
              <a:t>населенных</a:t>
            </a:r>
            <a:r>
              <a:rPr lang="en-US" dirty="0" smtClean="0"/>
              <a:t> </a:t>
            </a:r>
            <a:r>
              <a:rPr lang="en-US" dirty="0" err="1" smtClean="0"/>
              <a:t>пунктах</a:t>
            </a:r>
            <a:r>
              <a:rPr lang="en-US" dirty="0" smtClean="0"/>
              <a:t> </a:t>
            </a:r>
            <a:r>
              <a:rPr lang="en-US" dirty="0" err="1" smtClean="0"/>
              <a:t>сельской</a:t>
            </a:r>
            <a:r>
              <a:rPr lang="en-US" dirty="0" smtClean="0"/>
              <a:t> </a:t>
            </a:r>
            <a:r>
              <a:rPr lang="en-US" dirty="0" err="1" smtClean="0"/>
              <a:t>местности</a:t>
            </a:r>
            <a:r>
              <a:rPr lang="en-US" dirty="0" smtClean="0"/>
              <a:t>; </a:t>
            </a:r>
            <a:endParaRPr lang="ru-RU" dirty="0" smtClean="0"/>
          </a:p>
          <a:p>
            <a:r>
              <a:rPr lang="ru-RU" dirty="0" smtClean="0"/>
              <a:t>обустройство территории спортивной площадки;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создание</a:t>
            </a:r>
            <a:r>
              <a:rPr lang="en-US" dirty="0" smtClean="0"/>
              <a:t> </a:t>
            </a:r>
            <a:r>
              <a:rPr lang="en-US" dirty="0" err="1" smtClean="0"/>
              <a:t>условий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укрепления</a:t>
            </a:r>
            <a:r>
              <a:rPr lang="en-US" dirty="0" smtClean="0"/>
              <a:t> </a:t>
            </a:r>
            <a:r>
              <a:rPr lang="en-US" dirty="0" err="1" smtClean="0"/>
              <a:t>здоровья</a:t>
            </a:r>
            <a:r>
              <a:rPr lang="en-US" dirty="0" smtClean="0"/>
              <a:t> </a:t>
            </a:r>
            <a:r>
              <a:rPr lang="en-US" dirty="0" err="1" smtClean="0"/>
              <a:t>детей</a:t>
            </a:r>
            <a:r>
              <a:rPr lang="en-US" dirty="0" smtClean="0"/>
              <a:t>, </a:t>
            </a:r>
            <a:r>
              <a:rPr lang="en-US" dirty="0" err="1" smtClean="0"/>
              <a:t>их</a:t>
            </a:r>
            <a:r>
              <a:rPr lang="en-US" dirty="0" smtClean="0"/>
              <a:t> </a:t>
            </a:r>
            <a:r>
              <a:rPr lang="en-US" dirty="0" err="1" smtClean="0"/>
              <a:t>гармоничного</a:t>
            </a:r>
            <a:r>
              <a:rPr lang="en-US" dirty="0" smtClean="0"/>
              <a:t> </a:t>
            </a:r>
            <a:r>
              <a:rPr lang="en-US" dirty="0" err="1" smtClean="0"/>
              <a:t>развития</a:t>
            </a:r>
            <a:r>
              <a:rPr lang="en-US" dirty="0" smtClean="0"/>
              <a:t>, </a:t>
            </a:r>
            <a:r>
              <a:rPr lang="en-US" dirty="0" err="1" smtClean="0"/>
              <a:t>уменьшению</a:t>
            </a:r>
            <a:r>
              <a:rPr lang="en-US" dirty="0" smtClean="0"/>
              <a:t> </a:t>
            </a:r>
            <a:r>
              <a:rPr lang="en-US" dirty="0" err="1" smtClean="0"/>
              <a:t>числа</a:t>
            </a:r>
            <a:r>
              <a:rPr lang="en-US" dirty="0" smtClean="0"/>
              <a:t> </a:t>
            </a:r>
            <a:r>
              <a:rPr lang="en-US" dirty="0" err="1" smtClean="0"/>
              <a:t>подростков</a:t>
            </a:r>
            <a:r>
              <a:rPr lang="en-US" dirty="0" smtClean="0"/>
              <a:t>, </a:t>
            </a:r>
            <a:r>
              <a:rPr lang="en-US" dirty="0" err="1" smtClean="0"/>
              <a:t>бесцельно</a:t>
            </a:r>
            <a:r>
              <a:rPr lang="en-US" dirty="0" smtClean="0"/>
              <a:t> </a:t>
            </a:r>
            <a:r>
              <a:rPr lang="en-US" dirty="0" err="1" smtClean="0"/>
              <a:t>проводящих</a:t>
            </a:r>
            <a:r>
              <a:rPr lang="en-US" dirty="0" smtClean="0"/>
              <a:t> </a:t>
            </a:r>
            <a:r>
              <a:rPr lang="en-US" dirty="0" err="1" smtClean="0"/>
              <a:t>свое</a:t>
            </a:r>
            <a:r>
              <a:rPr lang="en-US" dirty="0" smtClean="0"/>
              <a:t> </a:t>
            </a:r>
            <a:r>
              <a:rPr lang="en-US" dirty="0" err="1" smtClean="0"/>
              <a:t>свободное</a:t>
            </a:r>
            <a:r>
              <a:rPr lang="en-US" dirty="0" smtClean="0"/>
              <a:t> </a:t>
            </a:r>
            <a:r>
              <a:rPr lang="en-US" dirty="0" err="1" smtClean="0"/>
              <a:t>время</a:t>
            </a:r>
            <a:r>
              <a:rPr lang="en-US" dirty="0" smtClean="0"/>
              <a:t>, </a:t>
            </a:r>
            <a:r>
              <a:rPr lang="en-US" dirty="0" err="1" smtClean="0"/>
              <a:t>привития</a:t>
            </a:r>
            <a:r>
              <a:rPr lang="en-US" dirty="0" smtClean="0"/>
              <a:t> </a:t>
            </a:r>
            <a:r>
              <a:rPr lang="en-US" dirty="0" err="1" smtClean="0"/>
              <a:t>навыков</a:t>
            </a:r>
            <a:r>
              <a:rPr lang="en-US" dirty="0" smtClean="0"/>
              <a:t> </a:t>
            </a:r>
            <a:r>
              <a:rPr lang="en-US" dirty="0" err="1" smtClean="0"/>
              <a:t>здорового</a:t>
            </a:r>
            <a:r>
              <a:rPr lang="en-US" dirty="0" smtClean="0"/>
              <a:t> </a:t>
            </a:r>
            <a:r>
              <a:rPr lang="en-US" dirty="0" err="1" smtClean="0"/>
              <a:t>образа</a:t>
            </a:r>
            <a:r>
              <a:rPr lang="en-US" dirty="0" smtClean="0"/>
              <a:t> </a:t>
            </a:r>
            <a:r>
              <a:rPr lang="en-US" dirty="0" err="1" smtClean="0"/>
              <a:t>жизни</a:t>
            </a:r>
            <a:r>
              <a:rPr lang="en-US" dirty="0" smtClean="0"/>
              <a:t> (</a:t>
            </a:r>
            <a:r>
              <a:rPr lang="en-US" dirty="0" err="1" smtClean="0"/>
              <a:t>коммуникабельности</a:t>
            </a:r>
            <a:r>
              <a:rPr lang="en-US" dirty="0" smtClean="0"/>
              <a:t>, </a:t>
            </a:r>
            <a:r>
              <a:rPr lang="en-US" dirty="0" err="1" smtClean="0"/>
              <a:t>культуры</a:t>
            </a:r>
            <a:r>
              <a:rPr lang="en-US" dirty="0" smtClean="0"/>
              <a:t> </a:t>
            </a:r>
            <a:r>
              <a:rPr lang="ru-RU" dirty="0" smtClean="0"/>
              <a:t> о</a:t>
            </a:r>
            <a:r>
              <a:rPr lang="en-US" dirty="0" err="1" smtClean="0"/>
              <a:t>бщения</a:t>
            </a:r>
            <a:r>
              <a:rPr lang="en-US" dirty="0" smtClean="0"/>
              <a:t>, </a:t>
            </a:r>
            <a:r>
              <a:rPr lang="en-US" dirty="0" err="1" smtClean="0"/>
              <a:t>толерантности</a:t>
            </a:r>
            <a:r>
              <a:rPr lang="en-US" dirty="0" smtClean="0"/>
              <a:t>, </a:t>
            </a:r>
            <a:r>
              <a:rPr lang="en-US" dirty="0" err="1" smtClean="0"/>
              <a:t>чувства</a:t>
            </a:r>
            <a:r>
              <a:rPr lang="en-US" dirty="0" smtClean="0"/>
              <a:t> </a:t>
            </a:r>
            <a:r>
              <a:rPr lang="en-US" dirty="0" err="1" smtClean="0"/>
              <a:t>коллективизма</a:t>
            </a:r>
            <a:r>
              <a:rPr lang="en-US" dirty="0" smtClean="0"/>
              <a:t>). 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Picture 6" descr="http://xn--63-6kcdk9dqp5fl.xn--p1ai/wp-content/uploads/2015/03/3d-chelovechek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2264" y="1357298"/>
            <a:ext cx="3131860" cy="410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xn--63-6kcdk9dqp5fl.xn--p1ai/wp-content/uploads/2015/03/3d-chelovechek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4664" y="1509698"/>
            <a:ext cx="3131860" cy="410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77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lvl="0" indent="0" algn="just"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14348" y="571480"/>
            <a:ext cx="7072362" cy="142875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Участники проекта: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жители домов №19-а, 19-б, 19-в, 19-г с.Гатиха </a:t>
            </a:r>
            <a:r>
              <a:rPr lang="ru-RU" sz="2400" dirty="0" err="1" smtClean="0">
                <a:solidFill>
                  <a:schemeClr val="tx2"/>
                </a:solidFill>
              </a:rPr>
              <a:t>Камешковского</a:t>
            </a:r>
            <a:r>
              <a:rPr lang="ru-RU" sz="2400" dirty="0" smtClean="0">
                <a:solidFill>
                  <a:schemeClr val="tx2"/>
                </a:solidFill>
              </a:rPr>
              <a:t> района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ru-RU" sz="2400" dirty="0"/>
          </a:p>
        </p:txBody>
      </p:sp>
      <p:pic>
        <p:nvPicPr>
          <p:cNvPr id="5122" name="Picture 2" descr="https://avatars.mds.yandex.net/i?id=92c3bf1fc0de847227fa47cab1130ab35a3340a4-1293237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5429288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Территория до реализации проекта: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5602" name="Picture 2" descr="F:\МО Пенкинское\ПРОЕКТ 2024\IMG-20240416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3881437" cy="3881437"/>
          </a:xfrm>
          <a:prstGeom prst="rect">
            <a:avLst/>
          </a:prstGeom>
          <a:noFill/>
        </p:spPr>
      </p:pic>
      <p:pic>
        <p:nvPicPr>
          <p:cNvPr id="25603" name="Picture 3" descr="F:\МО Пенкинское\ПРОЕКТ 2024\IMG-20240416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4143404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5" y="857232"/>
            <a:ext cx="3500461" cy="20002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Место расположения проектируемого участка на кадастровой карте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14686"/>
            <a:ext cx="61436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xn--63-6kcdk9dqp5fl.xn--p1ai/wp-content/uploads/2015/03/3d-cheloveche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40" y="1643050"/>
            <a:ext cx="3131860" cy="410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852"/>
            <a:ext cx="3438229" cy="30393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ходе реализации проекта планируется: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Установить скамейки для отдыха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Установить урны для мусора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Сделать ограждение.</a:t>
            </a:r>
          </a:p>
          <a:p>
            <a:endParaRPr lang="ru-RU" sz="2400" dirty="0"/>
          </a:p>
        </p:txBody>
      </p:sp>
      <p:pic>
        <p:nvPicPr>
          <p:cNvPr id="26626" name="Picture 2" descr="https://mebel-izmetalla.ru/images/thumbnails/300/375/detailed/2/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71612"/>
            <a:ext cx="2643186" cy="2214578"/>
          </a:xfrm>
          <a:prstGeom prst="rect">
            <a:avLst/>
          </a:prstGeom>
          <a:noFill/>
        </p:spPr>
      </p:pic>
      <p:pic>
        <p:nvPicPr>
          <p:cNvPr id="26628" name="Picture 4" descr="Слайд 1 с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429000"/>
            <a:ext cx="1357316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Детскую площадку дополнить следующими элементами: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Качалка-балансир: </a:t>
            </a:r>
            <a:r>
              <a:rPr lang="ru-RU" b="1" dirty="0" smtClean="0"/>
              <a:t>«Дельфин»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Качели-лавка "</a:t>
            </a:r>
            <a:r>
              <a:rPr lang="ru-RU" b="1" dirty="0" smtClean="0"/>
              <a:t>Альпы«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Песочница.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27650" name="Picture 2" descr="1.20 Качалка-балансир &quot;Дельфин&quot; купить, цена, заказать, Таганр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286148" cy="2428859"/>
          </a:xfrm>
          <a:prstGeom prst="rect">
            <a:avLst/>
          </a:prstGeom>
          <a:noFill/>
        </p:spPr>
      </p:pic>
      <p:pic>
        <p:nvPicPr>
          <p:cNvPr id="27654" name="Picture 6" descr="https://www.svid.ru/assets/components/phpthumbof/cache/0221_icon_small.645c74d1bf676f389496dbdbeccb7a7f4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429000"/>
            <a:ext cx="3071834" cy="2190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48549" cy="8191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Спортивную площадку оборудовать: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500174"/>
            <a:ext cx="7462863" cy="4541189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УЛИЧНЫМ АТЛЕТИЧЕСКИМ КОМПЛЕКСОМ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ВОРКАУТ 18 (89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Уличным комплексом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канатом для лазания, гимнастическими кольцами и баскетбольным щитом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Уличный атлетический комплекс ВОРКАУТ 18 (8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3810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1"/>
            <a:ext cx="8424935" cy="3737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31.12.2024г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Ожидаемые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Результатом реализации проекта станет современная, функциональная зона отдыха для разновозрастной группы населения.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завершения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финансирования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оборудования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зоны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отдыха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планируем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рассказать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опыте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инициативном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бюджетировании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тем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самым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мотивировать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население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реализацию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последующих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актуальных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проектов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нашего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b="1" dirty="0"/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avatars.mds.yandex.net/i?id=ad7da1e6b14c7503d04a84287971ed556ca710b1-1261424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929066"/>
            <a:ext cx="4572000" cy="2390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37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369</TotalTime>
  <Words>175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Слайд 1</vt:lpstr>
      <vt:lpstr>Слайд 2</vt:lpstr>
      <vt:lpstr> </vt:lpstr>
      <vt:lpstr>Территория до реализации проекта:</vt:lpstr>
      <vt:lpstr>Место расположения проектируемого участка на кадастровой карте</vt:lpstr>
      <vt:lpstr>В ходе реализации проекта планируется:</vt:lpstr>
      <vt:lpstr>Детскую площадку дополнить следующими элементами:</vt:lpstr>
      <vt:lpstr>Спортивную площадку оборудовать: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Специалист-3</dc:creator>
  <cp:lastModifiedBy>Trifonov</cp:lastModifiedBy>
  <cp:revision>52</cp:revision>
  <cp:lastPrinted>2018-06-27T04:58:36Z</cp:lastPrinted>
  <dcterms:created xsi:type="dcterms:W3CDTF">2018-04-12T11:02:35Z</dcterms:created>
  <dcterms:modified xsi:type="dcterms:W3CDTF">2024-04-17T07:48:33Z</dcterms:modified>
</cp:coreProperties>
</file>